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1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2286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16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septembre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313905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A faire maintenant (DO NOW)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2176063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Copiez et complétez: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8" name="TextBox 6"/>
          <p:cNvSpPr txBox="1"/>
          <p:nvPr/>
        </p:nvSpPr>
        <p:spPr>
          <a:xfrm>
            <a:off x="228600" y="2971800"/>
            <a:ext cx="8763000" cy="3785652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0" indent="-914400" algn="ctr">
              <a:buAutoNum type="arabicPeriod"/>
            </a:pPr>
            <a:r>
              <a:rPr lang="fr-FR" sz="4800" dirty="0" err="1" smtClean="0">
                <a:solidFill>
                  <a:schemeClr val="bg1"/>
                </a:solidFill>
                <a:latin typeface="Kristen ITC" pitchFamily="66" charset="0"/>
              </a:rPr>
              <a:t>B_n_o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_ _ !</a:t>
            </a:r>
          </a:p>
          <a:p>
            <a:pPr marL="914400" indent="-914400" algn="ctr">
              <a:buAutoNum type="arabicPeriod"/>
            </a:pP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E_ t_ _ ?</a:t>
            </a:r>
          </a:p>
          <a:p>
            <a:pPr marL="914400" indent="-914400" algn="ctr">
              <a:buAutoNum type="arabicPeriod"/>
            </a:pP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J_ m’_ _ p _ _ _e</a:t>
            </a:r>
          </a:p>
          <a:p>
            <a:pPr marL="914400" indent="-914400" algn="ctr">
              <a:buAutoNum type="arabicPeriod"/>
            </a:pP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C_ _ _</a:t>
            </a:r>
            <a:r>
              <a:rPr lang="fr-FR" sz="4800" dirty="0" err="1" smtClean="0">
                <a:solidFill>
                  <a:schemeClr val="bg1"/>
                </a:solidFill>
                <a:latin typeface="Kristen ITC" pitchFamily="66" charset="0"/>
              </a:rPr>
              <a:t>ent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 t’_ _ p_ _ _</a:t>
            </a:r>
            <a:r>
              <a:rPr lang="fr-FR" sz="4800" dirty="0" err="1" smtClean="0">
                <a:solidFill>
                  <a:schemeClr val="bg1"/>
                </a:solidFill>
                <a:latin typeface="Kristen ITC" pitchFamily="66" charset="0"/>
              </a:rPr>
              <a:t>es-t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_?</a:t>
            </a:r>
          </a:p>
          <a:p>
            <a:pPr marL="914400" indent="-914400" algn="ctr">
              <a:buAutoNum type="arabicPeriod"/>
            </a:pP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E_ _ _</a:t>
            </a:r>
            <a:r>
              <a:rPr lang="fr-FR" sz="4800" dirty="0" err="1" smtClean="0">
                <a:solidFill>
                  <a:schemeClr val="bg1"/>
                </a:solidFill>
                <a:latin typeface="Kristen ITC" pitchFamily="66" charset="0"/>
              </a:rPr>
              <a:t>an_é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53</Words>
  <Application>Microsoft Office PowerPoint</Application>
  <PresentationFormat>On-screen Show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6</cp:revision>
  <dcterms:created xsi:type="dcterms:W3CDTF">2011-09-14T23:22:57Z</dcterms:created>
  <dcterms:modified xsi:type="dcterms:W3CDTF">2011-09-16T10:28:40Z</dcterms:modified>
</cp:coreProperties>
</file>